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B6A8"/>
    <a:srgbClr val="C7BFE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4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4429D-FC5F-302C-DFB3-580501205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87A5ED-B666-DB6B-E653-F34457414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DA0F82-A360-2187-849D-E76D12815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0C11C9-729B-DBF4-AA7E-2368DECF2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95C5BA-6C90-D91D-8476-311EBC68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859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A811CE-4362-1FC5-94D5-DCDD8D7D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4F2F7C-544C-1702-9DCF-A961ABE2F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BDF39B-FE92-9953-17B8-D6DD1C015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F26C24-A9B1-5796-4E99-6822EB7B7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E14461-101B-7AA8-12AA-E30DECDEA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51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65CEBDC-6F99-BFD1-AC1C-296F935C54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3642072-BCE8-382C-197E-A1FDE170E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C734C6-2E06-2AE8-895A-6F713C1C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309A93-B844-E543-F404-21E7EE5B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B3105E-876E-50F6-CC4A-1A9CE5496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550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1158D-FF54-C897-A698-666844BD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41502E-05F8-021A-5B74-5D1874180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C80608-F0AE-D6E4-2AFB-C8ABA61B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4BACA6-F9C1-7236-78DC-C2A9DA73D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58472B-A58A-E89B-6D62-E270A53B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846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560A1-6C4E-AB0C-458D-B91FE6D32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AF4894-2026-0DD2-CB17-8AF15F2A6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317D29-6E05-952D-269E-01C73E8C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4B894D-C008-3914-B7E7-64327677A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9FBE16-3C30-EF23-74E9-D534B693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942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88D30B-61DA-AD4E-655D-B8F933DB5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C33E6D-AF01-56B4-0CF2-F02931C8C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C2C858-BB1B-C255-D61D-322AF25EA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8476C9-2F0C-CBC1-7E28-418DECD6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C1603E-096B-0C32-D7CB-7BE7C27A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D6C3A1-01AF-CF34-37EC-92319198D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874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9F106-4179-C8C5-3B6F-D36FD4711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AAC28C-61F5-4FA6-AEE8-18391873D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720C5D-B7ED-E361-8B02-2129DC51F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006793-F240-B1A8-B5A9-BC55C3953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E4BF67E-813F-3DAE-DE3C-5C68DD3D32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134DE89-DE00-E731-3713-3534282E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4546A89-8FC9-872D-38DB-082F51021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51144E1-C2F7-F429-5F20-2E46B757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69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A56428-EB2F-E362-9BF3-CADDF0CC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36728D8-6876-EF13-AA75-178E90CF2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7D77151-3B22-C780-FFEE-B30A3D0A9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62D3B59-BD50-274E-4096-ACD91160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56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98D8A39-C031-6852-486D-0BCCE09BE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E6FFDF1-86DE-4D5D-EE72-43701F3D2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1AC2DE-BAF4-6E8A-AF48-3B15EFC70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83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55CD71-7647-5176-9FEA-21820FD7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85156D-7DB4-2BA1-246A-42460AF38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3FA6BE-20C5-3AAE-E29F-DDD793CE1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AB0A589-E211-AEC4-3CAE-66527E4CE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4633D3-C3F6-EA27-88FE-C190ACE1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F4A5AA-B128-1692-DCC2-B9529C9B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912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9C5B4-EB79-2BC9-F8A7-85ECA7EE6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245ED45-2275-E02C-4928-F8A939134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923E93-AA71-3A3E-2B3B-B45C81C97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DCDBA9-9F82-FD7D-A0BE-9C4769BDA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479BA0-64C1-1F96-22C0-AA862DA7E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A1039B-FEBF-D50E-EA15-4799946B2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1989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526E4-F71C-CFB0-0A43-6654C804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6A5C66-2811-A92F-CA66-9899DB711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BDDAE2-D5B6-60C7-997B-1A8A20A971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0E992-B7E7-4C5C-A6CB-34C710F4BC6E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D8EF9B-CB8E-F4EC-C9CA-4D653796C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6011EF-0E54-1093-7E4A-09F411470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06EFD-A2F6-4980-BB19-6A88A2FFD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703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990275E-3906-B28B-CD70-009232051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44" y="0"/>
            <a:ext cx="12200744" cy="685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2A26F-4617-F1CC-0E08-475E1FEC5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8366" y="2146035"/>
            <a:ext cx="5950226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 Олега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Тинькова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8114B0F-2C09-EC91-DEF4-CFB1575A12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2474" y="5318297"/>
            <a:ext cx="9144000" cy="1655762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Авторы: Пилипенко Владислав, Я, </a:t>
            </a:r>
            <a:r>
              <a:rPr lang="en-US" dirty="0" err="1">
                <a:solidFill>
                  <a:schemeClr val="bg1"/>
                </a:solidFill>
              </a:rPr>
              <a:t>TOkotit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Олигофрен и дурак без справки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BC05C-B6C8-72B7-B7FA-0607FD4D8317}"/>
              </a:ext>
            </a:extLst>
          </p:cNvPr>
          <p:cNvSpPr txBox="1"/>
          <p:nvPr/>
        </p:nvSpPr>
        <p:spPr>
          <a:xfrm>
            <a:off x="122582" y="2733309"/>
            <a:ext cx="56156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 err="1">
                <a:solidFill>
                  <a:schemeClr val="bg1"/>
                </a:solidFill>
              </a:rPr>
              <a:t>Платформер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65980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9DEA95C-6A7B-EABF-0177-D83AF4B32AEB}"/>
              </a:ext>
            </a:extLst>
          </p:cNvPr>
          <p:cNvSpPr/>
          <p:nvPr/>
        </p:nvSpPr>
        <p:spPr>
          <a:xfrm>
            <a:off x="-1885950" y="-666437"/>
            <a:ext cx="14077950" cy="85153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AF6EAF-B0BF-1472-565E-60E248FA42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165"/>
          <a:stretch>
            <a:fillRect/>
          </a:stretch>
        </p:blipFill>
        <p:spPr>
          <a:xfrm>
            <a:off x="1" y="0"/>
            <a:ext cx="9245813" cy="6858001"/>
          </a:xfrm>
          <a:custGeom>
            <a:avLst/>
            <a:gdLst>
              <a:gd name="connsiteX0" fmla="*/ 0 w 9245813"/>
              <a:gd name="connsiteY0" fmla="*/ 0 h 6858001"/>
              <a:gd name="connsiteX1" fmla="*/ 4526329 w 9245813"/>
              <a:gd name="connsiteY1" fmla="*/ 0 h 6858001"/>
              <a:gd name="connsiteX2" fmla="*/ 9245813 w 9245813"/>
              <a:gd name="connsiteY2" fmla="*/ 6858001 h 6858001"/>
              <a:gd name="connsiteX3" fmla="*/ 0 w 9245813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45813" h="6858001">
                <a:moveTo>
                  <a:pt x="0" y="0"/>
                </a:moveTo>
                <a:lnTo>
                  <a:pt x="4526329" y="0"/>
                </a:lnTo>
                <a:lnTo>
                  <a:pt x="9245813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/>
          </a:solidFill>
          <a:effectLst>
            <a:innerShdw blurRad="1270000" dist="914400" dir="18900000">
              <a:prstClr val="black">
                <a:alpha val="89000"/>
              </a:prstClr>
            </a:innerShdw>
          </a:effec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61D61FD-36DA-6CDC-3D5B-BA0966036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079" y="3055939"/>
            <a:ext cx="6331470" cy="4391024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1) Сделать игру про Тинькова прикола ради</a:t>
            </a:r>
          </a:p>
          <a:p>
            <a:pPr lvl="2"/>
            <a:r>
              <a:rPr lang="ru-RU" sz="2800" dirty="0">
                <a:solidFill>
                  <a:schemeClr val="bg1"/>
                </a:solidFill>
              </a:rPr>
              <a:t>2) Не рассказывать Тинькову об этом</a:t>
            </a:r>
          </a:p>
          <a:p>
            <a:pPr marL="1828800" lvl="4" indent="0">
              <a:buNone/>
            </a:pPr>
            <a:r>
              <a:rPr lang="ru-RU" sz="2800" dirty="0">
                <a:solidFill>
                  <a:schemeClr val="bg1"/>
                </a:solidFill>
              </a:rPr>
              <a:t>3) Никому не рассказывать об этом Тинькову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126F16-2360-9B7B-F624-591DDD2ED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8693" y="2103437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Задачи: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FFFB375-C6A6-BD6F-A55D-E4038B51CB3B}"/>
              </a:ext>
            </a:extLst>
          </p:cNvPr>
          <p:cNvSpPr txBox="1">
            <a:spLocks/>
          </p:cNvSpPr>
          <p:nvPr/>
        </p:nvSpPr>
        <p:spPr>
          <a:xfrm>
            <a:off x="4972675" y="188912"/>
            <a:ext cx="7969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latin typeface="Aptos" panose="020B0004020202020204" pitchFamily="34" charset="0"/>
              </a:rPr>
              <a:t>Просто игра, основанная на приколах из интернета</a:t>
            </a:r>
          </a:p>
        </p:txBody>
      </p:sp>
    </p:spTree>
    <p:extLst>
      <p:ext uri="{BB962C8B-B14F-4D97-AF65-F5344CB8AC3E}">
        <p14:creationId xmlns:p14="http://schemas.microsoft.com/office/powerpoint/2010/main" val="7737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25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0FE1D8-BB0D-0776-3D78-C233D025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E0A584-B793-E187-BB25-6755BD306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CA9362-4A1B-F189-5ECB-7DFB5270A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04" y="182560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139700">
              <a:schemeClr val="accent1">
                <a:alpha val="0"/>
              </a:schemeClr>
            </a:glow>
            <a:innerShdw blurRad="1016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F8A955C-05C0-2DAB-5E12-19638EF8F2C1}"/>
              </a:ext>
            </a:extLst>
          </p:cNvPr>
          <p:cNvSpPr/>
          <p:nvPr/>
        </p:nvSpPr>
        <p:spPr>
          <a:xfrm>
            <a:off x="212035" y="365123"/>
            <a:ext cx="11714922" cy="3843131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C894B48-0063-3AE9-4963-19198E56DEF9}"/>
              </a:ext>
            </a:extLst>
          </p:cNvPr>
          <p:cNvSpPr txBox="1">
            <a:spLocks/>
          </p:cNvSpPr>
          <p:nvPr/>
        </p:nvSpPr>
        <p:spPr>
          <a:xfrm>
            <a:off x="217011" y="365124"/>
            <a:ext cx="11757978" cy="6492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Технологии:</a:t>
            </a:r>
          </a:p>
          <a:p>
            <a:r>
              <a:rPr lang="ru-RU" sz="2800" dirty="0">
                <a:solidFill>
                  <a:schemeClr val="bg1"/>
                </a:solidFill>
              </a:rPr>
              <a:t>Язык программирования: </a:t>
            </a:r>
            <a:r>
              <a:rPr lang="en-US" sz="2800" dirty="0">
                <a:solidFill>
                  <a:srgbClr val="FFFF00"/>
                </a:solidFill>
              </a:rPr>
              <a:t>Python</a:t>
            </a:r>
            <a:endParaRPr lang="ru-RU" sz="2800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Библиотека для создания игр </a:t>
            </a:r>
            <a:r>
              <a:rPr lang="en-US" dirty="0" err="1">
                <a:solidFill>
                  <a:srgbClr val="FFFF00"/>
                </a:solidFill>
              </a:rPr>
              <a:t>Pygame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Картинки из интернета</a:t>
            </a:r>
          </a:p>
          <a:p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Aseprite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создания собственных спрайтов</a:t>
            </a:r>
          </a:p>
          <a:p>
            <a:r>
              <a:rPr lang="ru-RU" dirty="0">
                <a:solidFill>
                  <a:schemeClr val="bg1"/>
                </a:solidFill>
              </a:rPr>
              <a:t>Лицензионная музыка за использование которой я не платил</a:t>
            </a:r>
          </a:p>
          <a:p>
            <a:r>
              <a:rPr lang="ru-RU" sz="2800" dirty="0">
                <a:solidFill>
                  <a:schemeClr val="bg1"/>
                </a:solidFill>
              </a:rPr>
              <a:t>Сеть суперкомпьютеров на квантовом чипе, для просчёта коллизии </a:t>
            </a:r>
            <a:r>
              <a:rPr lang="en-US" sz="2800" dirty="0">
                <a:solidFill>
                  <a:schemeClr val="bg1"/>
                </a:solidFill>
              </a:rPr>
              <a:t>2D </a:t>
            </a:r>
            <a:r>
              <a:rPr lang="ru-RU" sz="2800" dirty="0">
                <a:solidFill>
                  <a:schemeClr val="bg1"/>
                </a:solidFill>
              </a:rPr>
              <a:t>прямоугольников</a:t>
            </a:r>
          </a:p>
          <a:p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9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D5CD70A-05BD-9A35-6B83-CBB6CA43B535}"/>
              </a:ext>
            </a:extLst>
          </p:cNvPr>
          <p:cNvSpPr/>
          <p:nvPr/>
        </p:nvSpPr>
        <p:spPr>
          <a:xfrm>
            <a:off x="7309757" y="0"/>
            <a:ext cx="4882243" cy="69571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157AA6-53E5-579E-B2B0-7822510B1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3200" y="0"/>
            <a:ext cx="11829142" cy="695712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1270000" dist="2540000">
              <a:prstClr val="black">
                <a:alpha val="96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B4451-A407-4963-7503-701E36BD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757" y="1825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Структура игры: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98208E-93E0-BDA7-DEA5-612C050FA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845" y="1714500"/>
            <a:ext cx="6090556" cy="58331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Main(): </a:t>
            </a:r>
            <a:r>
              <a:rPr lang="ru-RU" dirty="0">
                <a:solidFill>
                  <a:schemeClr val="bg1"/>
                </a:solidFill>
              </a:rPr>
              <a:t>основа игры, где происходит обработка всех событий</a:t>
            </a:r>
          </a:p>
          <a:p>
            <a:r>
              <a:rPr lang="en-US" dirty="0" err="1">
                <a:solidFill>
                  <a:schemeClr val="bg1"/>
                </a:solidFill>
              </a:rPr>
              <a:t>Classes_modules</a:t>
            </a:r>
            <a:r>
              <a:rPr lang="en-US" dirty="0">
                <a:solidFill>
                  <a:schemeClr val="bg1"/>
                </a:solidFill>
              </a:rPr>
              <a:t>(): </a:t>
            </a:r>
            <a:r>
              <a:rPr lang="ru-RU" dirty="0">
                <a:solidFill>
                  <a:schemeClr val="bg1"/>
                </a:solidFill>
              </a:rPr>
              <a:t>различные классы и модули, нужные для работы игры</a:t>
            </a:r>
          </a:p>
          <a:p>
            <a:r>
              <a:rPr lang="en-US" dirty="0">
                <a:solidFill>
                  <a:schemeClr val="bg1"/>
                </a:solidFill>
              </a:rPr>
              <a:t>Screens(): </a:t>
            </a:r>
            <a:r>
              <a:rPr lang="ru-RU" dirty="0">
                <a:solidFill>
                  <a:schemeClr val="bg1"/>
                </a:solidFill>
              </a:rPr>
              <a:t>экраны начала и конца игры</a:t>
            </a:r>
          </a:p>
          <a:p>
            <a:r>
              <a:rPr lang="en-US" dirty="0" err="1">
                <a:solidFill>
                  <a:schemeClr val="bg1"/>
                </a:solidFill>
              </a:rPr>
              <a:t>Level_parser</a:t>
            </a:r>
            <a:r>
              <a:rPr lang="en-US" dirty="0">
                <a:solidFill>
                  <a:schemeClr val="bg1"/>
                </a:solidFill>
              </a:rPr>
              <a:t>()</a:t>
            </a:r>
            <a:r>
              <a:rPr lang="ru-RU" dirty="0">
                <a:solidFill>
                  <a:schemeClr val="bg1"/>
                </a:solidFill>
              </a:rPr>
              <a:t>: обработчик уровней, которые можно менять, без вреда программе</a:t>
            </a:r>
          </a:p>
        </p:txBody>
      </p:sp>
    </p:spTree>
    <p:extLst>
      <p:ext uri="{BB962C8B-B14F-4D97-AF65-F5344CB8AC3E}">
        <p14:creationId xmlns:p14="http://schemas.microsoft.com/office/powerpoint/2010/main" val="16507365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B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7AEC27-6CE7-65BF-52B7-D800BF32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327025"/>
            <a:ext cx="11772900" cy="1325563"/>
          </a:xfrm>
        </p:spPr>
        <p:txBody>
          <a:bodyPr/>
          <a:lstStyle/>
          <a:p>
            <a:r>
              <a:rPr lang="ru-RU" dirty="0"/>
              <a:t>Отдельная благодарность главной твари проекта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B6D0693-40FE-638F-4405-BBC2BE0F7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115"/>
            <a:ext cx="7265791" cy="4956885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576B898-DC6F-D2A3-077C-3E8AC27BEF70}"/>
              </a:ext>
            </a:extLst>
          </p:cNvPr>
          <p:cNvSpPr txBox="1">
            <a:spLocks/>
          </p:cNvSpPr>
          <p:nvPr/>
        </p:nvSpPr>
        <p:spPr>
          <a:xfrm>
            <a:off x="7265791" y="1896353"/>
            <a:ext cx="4926210" cy="4961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F648B98-B490-B090-7366-726B7673E5C9}"/>
              </a:ext>
            </a:extLst>
          </p:cNvPr>
          <p:cNvSpPr txBox="1">
            <a:spLocks/>
          </p:cNvSpPr>
          <p:nvPr/>
        </p:nvSpPr>
        <p:spPr>
          <a:xfrm>
            <a:off x="7265791" y="2652211"/>
            <a:ext cx="4926209" cy="495688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Нет, серьёзно, оно реально не хотело устанавливаться в проект. Просто сообщало об отсутствии каких-то колёс. На официальной странице библиотеки сказано, что на </a:t>
            </a:r>
            <a:r>
              <a:rPr lang="ru-RU" dirty="0" err="1">
                <a:solidFill>
                  <a:schemeClr val="bg1"/>
                </a:solidFill>
              </a:rPr>
              <a:t>винде</a:t>
            </a:r>
            <a:r>
              <a:rPr lang="ru-RU" dirty="0">
                <a:solidFill>
                  <a:schemeClr val="bg1"/>
                </a:solidFill>
              </a:rPr>
              <a:t> она не работает. Я нашёл чей-то </a:t>
            </a:r>
            <a:r>
              <a:rPr lang="ru-RU" dirty="0" err="1">
                <a:solidFill>
                  <a:schemeClr val="bg1"/>
                </a:solidFill>
              </a:rPr>
              <a:t>гитхаб</a:t>
            </a:r>
            <a:r>
              <a:rPr lang="ru-RU" dirty="0">
                <a:solidFill>
                  <a:schemeClr val="bg1"/>
                </a:solidFill>
              </a:rPr>
              <a:t> с этими файлами, но нигде абсолютно не было инструкции как и куда их </a:t>
            </a:r>
            <a:r>
              <a:rPr lang="ru-RU" dirty="0" err="1">
                <a:solidFill>
                  <a:schemeClr val="bg1"/>
                </a:solidFill>
              </a:rPr>
              <a:t>устанавлитвать</a:t>
            </a:r>
            <a:r>
              <a:rPr lang="ru-RU" dirty="0">
                <a:solidFill>
                  <a:schemeClr val="bg1"/>
                </a:solidFill>
              </a:rPr>
              <a:t>. 2 человека пытались понять и не поняли. В итоге я писал всю коллизию через спрайты в </a:t>
            </a:r>
            <a:r>
              <a:rPr lang="en-US" dirty="0" err="1">
                <a:solidFill>
                  <a:schemeClr val="bg1"/>
                </a:solidFill>
              </a:rPr>
              <a:t>pygame</a:t>
            </a:r>
            <a:r>
              <a:rPr lang="ru-RU" dirty="0">
                <a:solidFill>
                  <a:schemeClr val="bg1"/>
                </a:solidFill>
              </a:rPr>
              <a:t>, а это далеко не самый приятный опыт. Я на это потратил 3-4 дня, в то время как на </a:t>
            </a:r>
            <a:r>
              <a:rPr lang="en-US" dirty="0">
                <a:solidFill>
                  <a:schemeClr val="bg1"/>
                </a:solidFill>
              </a:rPr>
              <a:t>box2d </a:t>
            </a:r>
            <a:r>
              <a:rPr lang="ru-RU" dirty="0">
                <a:solidFill>
                  <a:schemeClr val="bg1"/>
                </a:solidFill>
              </a:rPr>
              <a:t>на это ушло бы часа 2. Я чуть с ума не сошёл, там костылей больше чем на заводе по их производству. </a:t>
            </a:r>
            <a:r>
              <a:rPr lang="en-US" dirty="0" err="1">
                <a:solidFill>
                  <a:schemeClr val="bg1"/>
                </a:solidFill>
              </a:rPr>
              <a:t>Pygame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вообще не </a:t>
            </a:r>
            <a:r>
              <a:rPr lang="ru-RU" dirty="0" err="1">
                <a:solidFill>
                  <a:schemeClr val="bg1"/>
                </a:solidFill>
              </a:rPr>
              <a:t>расчитан</a:t>
            </a:r>
            <a:r>
              <a:rPr lang="ru-RU" dirty="0">
                <a:solidFill>
                  <a:schemeClr val="bg1"/>
                </a:solidFill>
              </a:rPr>
              <a:t> на что-то большее, чем простенькие аркады, я вообще не понимаю как на нём реализовать половину того, что идёт по дефолту в нормальных движках. Моя история создании камеры войдёт в историю </a:t>
            </a:r>
            <a:r>
              <a:rPr lang="ru-RU" dirty="0" err="1">
                <a:solidFill>
                  <a:schemeClr val="bg1"/>
                </a:solidFill>
              </a:rPr>
              <a:t>дискорд</a:t>
            </a:r>
            <a:r>
              <a:rPr lang="ru-RU" dirty="0">
                <a:solidFill>
                  <a:schemeClr val="bg1"/>
                </a:solidFill>
              </a:rPr>
              <a:t> сервера моих друзей, мой словарный запас увеличился за это время в 5 раз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8E25CF-0FF0-90B1-57B4-9B2CB8920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791" y="2652211"/>
            <a:ext cx="4926209" cy="420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9BD30D-A012-FA19-18E3-65F5C0553039}"/>
              </a:ext>
            </a:extLst>
          </p:cNvPr>
          <p:cNvSpPr txBox="1"/>
          <p:nvPr/>
        </p:nvSpPr>
        <p:spPr>
          <a:xfrm>
            <a:off x="8468140" y="214011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Спустя 3 дня коллизии</a:t>
            </a:r>
          </a:p>
        </p:txBody>
      </p:sp>
    </p:spTree>
    <p:extLst>
      <p:ext uri="{BB962C8B-B14F-4D97-AF65-F5344CB8AC3E}">
        <p14:creationId xmlns:p14="http://schemas.microsoft.com/office/powerpoint/2010/main" val="11907970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B6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4958C9-4F8F-22F4-8A8D-2A99A33DB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166590B-B85A-CDCD-CE96-BA608AED884C}"/>
              </a:ext>
            </a:extLst>
          </p:cNvPr>
          <p:cNvSpPr/>
          <p:nvPr/>
        </p:nvSpPr>
        <p:spPr>
          <a:xfrm>
            <a:off x="0" y="0"/>
            <a:ext cx="12366885" cy="7000407"/>
          </a:xfrm>
          <a:prstGeom prst="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E4160A9-EF55-98B0-FD38-D5EE282EC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41537"/>
            <a:ext cx="4157637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977E58-3B2E-F3E5-7557-4F61B1CAF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071" y="2159365"/>
            <a:ext cx="4157637" cy="4333510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37E06E6-6CCE-0A75-7BD8-72F7EE29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39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На то, чтобы это работало как надо ушло 2000 часов разработки и бюджет превышающий госдолг США.</a:t>
            </a:r>
          </a:p>
        </p:txBody>
      </p:sp>
    </p:spTree>
    <p:extLst>
      <p:ext uri="{BB962C8B-B14F-4D97-AF65-F5344CB8AC3E}">
        <p14:creationId xmlns:p14="http://schemas.microsoft.com/office/powerpoint/2010/main" val="2911943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 thruBlk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7CDCA5-EAB8-4241-9F16-4E93CDC8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A2CA79-B189-4646-44DA-36F9765AC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24" y="1825624"/>
            <a:ext cx="12192000" cy="4351338"/>
          </a:xfrm>
        </p:spPr>
        <p:txBody>
          <a:bodyPr/>
          <a:lstStyle/>
          <a:p>
            <a:r>
              <a:rPr lang="ru-RU" dirty="0"/>
              <a:t>Не пытайтесь сделать на </a:t>
            </a:r>
            <a:r>
              <a:rPr lang="en-US" dirty="0" err="1"/>
              <a:t>pygame</a:t>
            </a:r>
            <a:r>
              <a:rPr lang="en-US" dirty="0"/>
              <a:t> </a:t>
            </a:r>
            <a:r>
              <a:rPr lang="ru-RU" dirty="0"/>
              <a:t>что-то сложнее аркад, сломаете себе психику ещё на создании камеры</a:t>
            </a:r>
          </a:p>
          <a:p>
            <a:r>
              <a:rPr lang="ru-RU" dirty="0"/>
              <a:t>Реализовано 60% задуманного по причине </a:t>
            </a:r>
            <a:r>
              <a:rPr lang="en-US" dirty="0"/>
              <a:t>[[</a:t>
            </a:r>
            <a:r>
              <a:rPr lang="ru-RU" dirty="0"/>
              <a:t>УДАЛЕНО</a:t>
            </a:r>
            <a:r>
              <a:rPr lang="en-US" dirty="0"/>
              <a:t>]]</a:t>
            </a:r>
            <a:endParaRPr lang="ru-RU" dirty="0"/>
          </a:p>
          <a:p>
            <a:r>
              <a:rPr lang="ru-RU" dirty="0"/>
              <a:t>Свои ошибки я понял, это больше повториться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92FE85-D7F2-27E9-4F53-0F01C8258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712" y="4393279"/>
            <a:ext cx="3685564" cy="246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28FC6B-916F-3F75-BC9F-136AFE177358}"/>
              </a:ext>
            </a:extLst>
          </p:cNvPr>
          <p:cNvSpPr txBox="1"/>
          <p:nvPr/>
        </p:nvSpPr>
        <p:spPr>
          <a:xfrm>
            <a:off x="4317167" y="5846544"/>
            <a:ext cx="307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honest reaction</a:t>
            </a:r>
            <a:r>
              <a:rPr lang="ru-RU" dirty="0"/>
              <a:t> когда всё работало, а теперь нет</a:t>
            </a:r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84E3554A-15F2-2312-8A4C-7E9427D0D7D2}"/>
              </a:ext>
            </a:extLst>
          </p:cNvPr>
          <p:cNvSpPr/>
          <p:nvPr/>
        </p:nvSpPr>
        <p:spPr>
          <a:xfrm>
            <a:off x="7446124" y="6004068"/>
            <a:ext cx="854439" cy="3457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210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allAtOnce"/>
      <p:bldP spid="7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380</Words>
  <Application>Microsoft Office PowerPoint</Application>
  <PresentationFormat>Широкоэкранный</PresentationFormat>
  <Paragraphs>29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Aptos</vt:lpstr>
      <vt:lpstr>Arial</vt:lpstr>
      <vt:lpstr>Arial Black</vt:lpstr>
      <vt:lpstr>Calibri</vt:lpstr>
      <vt:lpstr>Calibri Light</vt:lpstr>
      <vt:lpstr>Тема Office</vt:lpstr>
      <vt:lpstr>Про  Олега  Тинькова</vt:lpstr>
      <vt:lpstr>Задачи:</vt:lpstr>
      <vt:lpstr>Презентация PowerPoint</vt:lpstr>
      <vt:lpstr>Структура игры:</vt:lpstr>
      <vt:lpstr>Отдельная благодарность главной твари проекта</vt:lpstr>
      <vt:lpstr>На то, чтобы это работало как надо ушло 2000 часов разработки и бюджет превышающий госдолг США.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  Олега  Тинькова</dc:title>
  <dc:creator>tokotit32@gmail.com</dc:creator>
  <cp:lastModifiedBy>tokotit32@gmail.com</cp:lastModifiedBy>
  <cp:revision>4</cp:revision>
  <dcterms:created xsi:type="dcterms:W3CDTF">2024-01-18T16:59:53Z</dcterms:created>
  <dcterms:modified xsi:type="dcterms:W3CDTF">2024-01-19T10:08:38Z</dcterms:modified>
</cp:coreProperties>
</file>